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5" autoAdjust="0"/>
    <p:restoredTop sz="86486" autoAdjust="0"/>
  </p:normalViewPr>
  <p:slideViewPr>
    <p:cSldViewPr snapToGrid="0">
      <p:cViewPr varScale="1">
        <p:scale>
          <a:sx n="73" d="100"/>
          <a:sy n="7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D690E-D3B2-4FB3-BCD1-7B288DAD33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A1003-D764-491E-8CBF-9546C904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r>
              <a:rPr lang="en-US" baseline="0" dirty="0" smtClean="0"/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going to watch a video clip of a manager giving his employees a goal to reach. After watching the clip, take a minute or so to write down why you think the employees were motivated to reach the target. Then you’ll discuss your answers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partner.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1003-D764-491E-8CBF-9546C9049F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Expectancy: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Self efficacy – belief that one</a:t>
            </a:r>
            <a:r>
              <a:rPr lang="en-US" baseline="0" dirty="0" smtClean="0"/>
              <a:t> has the ability to perform a particular behavior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Goal difficulty – if too difficult, leads to low expectancy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Perceived control – belief that one has some degree of control over the expected outcome</a:t>
            </a:r>
          </a:p>
          <a:p>
            <a:pPr marL="0" indent="0">
              <a:buFont typeface="Arial" charset="0"/>
              <a:buNone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Instrumentality: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Requires trust, control, and/or policies overseeing the relationship between performance and rewards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Valence: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expected satisfaction of the reward makes it worth the effort to achieve the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1003-D764-491E-8CBF-9546C9049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4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7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7D83-4E4E-4E17-A9A4-869A77D38265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698E-CA21-4F20-B279-1354C5DD4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zsqSxjmzpUE" TargetMode="External"/><Relationship Id="rId1" Type="http://schemas.openxmlformats.org/officeDocument/2006/relationships/video" Target="https://www.youtube.com/embed/zsqSxjmzpUE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1438"/>
          <a:stretch/>
        </p:blipFill>
        <p:spPr>
          <a:xfrm>
            <a:off x="0" y="-498802"/>
            <a:ext cx="12192000" cy="4008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3395"/>
            <a:ext cx="9144000" cy="1721878"/>
          </a:xfrm>
        </p:spPr>
        <p:txBody>
          <a:bodyPr/>
          <a:lstStyle/>
          <a:p>
            <a:r>
              <a:rPr lang="en-US" dirty="0" smtClean="0"/>
              <a:t>Work Motivation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20482"/>
            <a:ext cx="9144000" cy="1480950"/>
          </a:xfrm>
        </p:spPr>
        <p:txBody>
          <a:bodyPr/>
          <a:lstStyle/>
          <a:p>
            <a:r>
              <a:rPr lang="en-US" dirty="0" smtClean="0"/>
              <a:t>Annie Kato &amp; Desmond Leung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sqSxjmzpU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4272" y="1027906"/>
            <a:ext cx="8243454" cy="4636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9203" y="6204519"/>
            <a:ext cx="2813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5"/>
              </a:rPr>
              <a:t>https://www.youtube.com/watch?v=zsqSxjmzpUE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4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do you think the employees were </a:t>
            </a:r>
            <a:r>
              <a:rPr lang="en-US" dirty="0" smtClean="0"/>
              <a:t>motivated </a:t>
            </a:r>
            <a:r>
              <a:rPr lang="en-US" dirty="0"/>
              <a:t>in this </a:t>
            </a:r>
            <a:r>
              <a:rPr lang="en-US" dirty="0" smtClean="0"/>
              <a:t>scenario?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Vroom’s Expectancy Theory (VIE)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94267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</a:t>
            </a:r>
            <a:r>
              <a:rPr lang="en-US" b="1" dirty="0"/>
              <a:t>xpectancy: </a:t>
            </a:r>
            <a:r>
              <a:rPr lang="en-US" dirty="0"/>
              <a:t>Effort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I believe I can achieve this goal</a:t>
            </a:r>
          </a:p>
          <a:p>
            <a:r>
              <a:rPr lang="en-US" b="1" u="sng" dirty="0" smtClean="0"/>
              <a:t>I</a:t>
            </a:r>
            <a:r>
              <a:rPr lang="en-US" b="1" dirty="0" smtClean="0"/>
              <a:t>nstrumentality: </a:t>
            </a:r>
            <a:r>
              <a:rPr lang="en-US" dirty="0" smtClean="0"/>
              <a:t>Performance </a:t>
            </a:r>
            <a:r>
              <a:rPr lang="en-US" dirty="0" smtClean="0">
                <a:sym typeface="Wingdings"/>
              </a:rPr>
              <a:t> Reward</a:t>
            </a:r>
          </a:p>
          <a:p>
            <a:pPr lvl="1"/>
            <a:r>
              <a:rPr lang="en-US" dirty="0" smtClean="0">
                <a:sym typeface="Wingdings"/>
              </a:rPr>
              <a:t>If I achieve this goal, I will be rewarded</a:t>
            </a:r>
            <a:endParaRPr lang="en-US" dirty="0" smtClean="0"/>
          </a:p>
          <a:p>
            <a:r>
              <a:rPr lang="en-US" b="1" u="sng" dirty="0" smtClean="0"/>
              <a:t>V</a:t>
            </a:r>
            <a:r>
              <a:rPr lang="en-US" b="1" dirty="0" smtClean="0"/>
              <a:t>alence</a:t>
            </a:r>
            <a:r>
              <a:rPr lang="en-US" b="1" dirty="0"/>
              <a:t>: </a:t>
            </a:r>
            <a:r>
              <a:rPr lang="en-US" dirty="0" smtClean="0"/>
              <a:t>Reward = 👍</a:t>
            </a:r>
            <a:r>
              <a:rPr lang="en-US" dirty="0"/>
              <a:t> 👍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 value the reward associated with achieving this goal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b="1" i="1" dirty="0" smtClean="0">
                <a:sym typeface="Wingdings"/>
              </a:rPr>
              <a:t>Motivational Force = </a:t>
            </a:r>
            <a:r>
              <a:rPr lang="en-US" b="1" i="1" u="sng" dirty="0" smtClean="0">
                <a:sym typeface="Wingdings"/>
              </a:rPr>
              <a:t>E</a:t>
            </a:r>
            <a:r>
              <a:rPr lang="en-US" b="1" i="1" dirty="0" smtClean="0">
                <a:sym typeface="Wingdings"/>
              </a:rPr>
              <a:t>xpectancy x </a:t>
            </a:r>
            <a:r>
              <a:rPr lang="en-US" b="1" i="1" u="sng" dirty="0" smtClean="0">
                <a:sym typeface="Wingdings"/>
              </a:rPr>
              <a:t>I</a:t>
            </a:r>
            <a:r>
              <a:rPr lang="en-US" b="1" i="1" dirty="0" smtClean="0">
                <a:sym typeface="Wingdings"/>
              </a:rPr>
              <a:t>nstrumentality x </a:t>
            </a:r>
            <a:r>
              <a:rPr lang="en-US" b="1" i="1" u="sng" dirty="0" smtClean="0">
                <a:sym typeface="Wingdings"/>
              </a:rPr>
              <a:t>V</a:t>
            </a:r>
            <a:r>
              <a:rPr lang="en-US" b="1" i="1" dirty="0" smtClean="0">
                <a:sym typeface="Wingdings"/>
              </a:rPr>
              <a:t>alence</a:t>
            </a:r>
          </a:p>
          <a:p>
            <a:endParaRPr lang="en-US" b="1" i="1" dirty="0">
              <a:sym typeface="Wingding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418058"/>
            <a:ext cx="10515600" cy="8935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Think-Pair-Share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How would VIE theory explain the employees’ behavior in this scenario?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would VIE theory explain the employees’ behavior in this scenario?</a:t>
            </a:r>
          </a:p>
        </p:txBody>
      </p:sp>
    </p:spTree>
    <p:extLst>
      <p:ext uri="{BB962C8B-B14F-4D97-AF65-F5344CB8AC3E}">
        <p14:creationId xmlns:p14="http://schemas.microsoft.com/office/powerpoint/2010/main" val="114776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239</Words>
  <Application>Microsoft Macintosh PowerPoint</Application>
  <PresentationFormat>Widescreen</PresentationFormat>
  <Paragraphs>31</Paragraphs>
  <Slides>5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</vt:lpstr>
      <vt:lpstr>Arial</vt:lpstr>
      <vt:lpstr>Office Theme</vt:lpstr>
      <vt:lpstr>Work Motivation</vt:lpstr>
      <vt:lpstr>PowerPoint Presentation</vt:lpstr>
      <vt:lpstr>Think-Pair-Share</vt:lpstr>
      <vt:lpstr>Vroom’s Expectancy Theory (VIE)</vt:lpstr>
      <vt:lpstr>Think-Pair-Share</vt:lpstr>
    </vt:vector>
  </TitlesOfParts>
  <Company>TEMAOS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Motivation</dc:title>
  <dc:creator>Desmond Leung</dc:creator>
  <cp:lastModifiedBy>Alex Kato</cp:lastModifiedBy>
  <cp:revision>16</cp:revision>
  <dcterms:created xsi:type="dcterms:W3CDTF">2017-04-13T20:42:47Z</dcterms:created>
  <dcterms:modified xsi:type="dcterms:W3CDTF">2017-04-15T20:53:57Z</dcterms:modified>
</cp:coreProperties>
</file>