
<file path=[Content_Types].xml><?xml version="1.0" encoding="utf-8"?>
<Types xmlns="http://schemas.openxmlformats.org/package/2006/content-types">
  <Default Extension="xml" ContentType="application/xml"/>
  <Default Extension="(null)" ContentType="image/x-emf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m4a" ContentType="audio/mp4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64" r:id="rId4"/>
    <p:sldId id="261" r:id="rId5"/>
    <p:sldId id="262" r:id="rId6"/>
    <p:sldId id="259" r:id="rId7"/>
    <p:sldId id="260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95"/>
    <p:restoredTop sz="57170"/>
  </p:normalViewPr>
  <p:slideViewPr>
    <p:cSldViewPr snapToGrid="0" snapToObjects="1">
      <p:cViewPr>
        <p:scale>
          <a:sx n="80" d="100"/>
          <a:sy n="80" d="100"/>
        </p:scale>
        <p:origin x="68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140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507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997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4.tiff"/><Relationship Id="rId9" Type="http://schemas.openxmlformats.org/officeDocument/2006/relationships/image" Target="../media/image1.png"/><Relationship Id="rId1" Type="http://schemas.openxmlformats.org/officeDocument/2006/relationships/tags" Target="../tags/tag1.xml"/><Relationship Id="rId2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1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(null)"/><Relationship Id="rId6" Type="http://schemas.openxmlformats.org/officeDocument/2006/relationships/image" Target="../media/image8.gif"/><Relationship Id="rId7" Type="http://schemas.openxmlformats.org/officeDocument/2006/relationships/image" Target="../media/image1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6" Type="http://schemas.openxmlformats.org/officeDocument/2006/relationships/image" Target="../media/image1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jpeg"/><Relationship Id="rId6" Type="http://schemas.openxmlformats.org/officeDocument/2006/relationships/image" Target="../media/image1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1.tiff"/><Relationship Id="rId5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Adolescent Brain Science and Judicial Decisions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126"/>
    </mc:Choice>
    <mc:Fallback xmlns="">
      <p:transition spd="slow" advClick="0" advTm="2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Cases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Atkins v. Virginia (2002)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Roper v. Simmons (2005)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Graham v. Florida (2010)</a:t>
            </a:r>
            <a:endParaRPr dirty="0"/>
          </a:p>
        </p:txBody>
      </p:sp>
      <p:pic>
        <p:nvPicPr>
          <p:cNvPr id="62" name="Shape 62" descr="Image result for terrance graham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5133" y="2567710"/>
            <a:ext cx="3445603" cy="21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 descr="Image result for christopher simmon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35133" y="445026"/>
            <a:ext cx="3206299" cy="1987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2074" y="986613"/>
            <a:ext cx="1887621" cy="235952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3352"/>
    </mc:Choice>
    <mc:Fallback xmlns="">
      <p:transition spd="slow" advClick="0" advTm="113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FD58E4-ED0F-5744-810C-348F16335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372" y="297902"/>
            <a:ext cx="8520600" cy="572700"/>
          </a:xfrm>
        </p:spPr>
        <p:txBody>
          <a:bodyPr/>
          <a:lstStyle/>
          <a:p>
            <a:pPr algn="ctr"/>
            <a:r>
              <a:rPr lang="en-US" dirty="0" smtClean="0"/>
              <a:t>Two Main Components of the Brain: White Matter and Grey Matter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AA2909D-3EB9-7E4D-909D-08034156D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714D9F-2E30-984B-B435-B46865D25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000" y="1716221"/>
            <a:ext cx="4465024" cy="28526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88" y="1972285"/>
            <a:ext cx="4084300" cy="2340525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81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5838"/>
    </mc:Choice>
    <mc:Fallback xmlns="">
      <p:transition spd="slow" advClick="0" advTm="95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98CB9-289B-7046-8244-5948B2B7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2" y="0"/>
            <a:ext cx="8893348" cy="572700"/>
          </a:xfrm>
        </p:spPr>
        <p:txBody>
          <a:bodyPr/>
          <a:lstStyle/>
          <a:p>
            <a:pPr algn="ctr"/>
            <a:r>
              <a:rPr lang="en-US" dirty="0"/>
              <a:t>Neural Sensitivity to Absolute and </a:t>
            </a:r>
            <a:r>
              <a:rPr lang="en-US"/>
              <a:t>Relative </a:t>
            </a:r>
            <a:r>
              <a:rPr lang="en-US" smtClean="0"/>
              <a:t>Anticipated Rewards </a:t>
            </a:r>
            <a:r>
              <a:rPr lang="en-US" dirty="0"/>
              <a:t>in </a:t>
            </a:r>
            <a:r>
              <a:rPr lang="en-US" dirty="0" smtClean="0"/>
              <a:t>Adolescents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CC0DCF7-0288-9745-8D56-D0F6DFF68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C9C7709-0860-554D-B778-60B87138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84" y="1152475"/>
            <a:ext cx="2591211" cy="34164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5730C1-771C-A542-AA80-3EE6A367D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3856" y="1095709"/>
            <a:ext cx="4588249" cy="31572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4498CB9-289B-7046-8244-5948B2B7AA09}"/>
              </a:ext>
            </a:extLst>
          </p:cNvPr>
          <p:cNvSpPr txBox="1">
            <a:spLocks/>
          </p:cNvSpPr>
          <p:nvPr/>
        </p:nvSpPr>
        <p:spPr>
          <a:xfrm>
            <a:off x="3214895" y="4625641"/>
            <a:ext cx="8893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00" dirty="0" smtClean="0"/>
              <a:t>(Vaidya et al., 2003)</a:t>
            </a:r>
            <a:endParaRPr lang="en-US" sz="1500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8108"/>
    </mc:Choice>
    <mc:Fallback xmlns="">
      <p:transition spd="slow" advClick="0" advTm="98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CAB0E0-9010-294A-9078-081DB92A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Age Differences in Whole Brain Activity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A5419E-3207-BC4E-913A-E5F350905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77">
            <a:extLst>
              <a:ext uri="{FF2B5EF4-FFF2-40B4-BE49-F238E27FC236}">
                <a16:creationId xmlns:a16="http://schemas.microsoft.com/office/drawing/2014/main" xmlns="" id="{03B30F2D-7E87-5243-BDB7-C92341DF722B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0" r="1240" b="3660"/>
          <a:stretch/>
        </p:blipFill>
        <p:spPr>
          <a:xfrm>
            <a:off x="1997242" y="1483460"/>
            <a:ext cx="5534526" cy="27544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4498CB9-289B-7046-8244-5948B2B7AA09}"/>
              </a:ext>
            </a:extLst>
          </p:cNvPr>
          <p:cNvSpPr txBox="1">
            <a:spLocks/>
          </p:cNvSpPr>
          <p:nvPr/>
        </p:nvSpPr>
        <p:spPr>
          <a:xfrm>
            <a:off x="3214895" y="4625641"/>
            <a:ext cx="8893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00" dirty="0" smtClean="0"/>
              <a:t>(Vaidya et al., 2003)</a:t>
            </a:r>
            <a:endParaRPr lang="en-US" sz="15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234"/>
    </mc:Choice>
    <mc:Fallback xmlns="">
      <p:transition spd="slow" advClick="0" advTm="86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Age Differences in Ventral Striatum Activity</a:t>
            </a:r>
            <a:endParaRPr dirty="0"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2BED1C-73EF-E549-9C87-B49DA9024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0" y="1152475"/>
            <a:ext cx="8934459" cy="3311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4498CB9-289B-7046-8244-5948B2B7AA09}"/>
              </a:ext>
            </a:extLst>
          </p:cNvPr>
          <p:cNvSpPr txBox="1">
            <a:spLocks/>
          </p:cNvSpPr>
          <p:nvPr/>
        </p:nvSpPr>
        <p:spPr>
          <a:xfrm>
            <a:off x="3214895" y="4625641"/>
            <a:ext cx="889334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00" dirty="0" smtClean="0"/>
              <a:t>(Vaidya et al., 2003)</a:t>
            </a:r>
            <a:endParaRPr lang="en-US" sz="15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3319"/>
    </mc:Choice>
    <mc:Fallback xmlns="">
      <p:transition spd="slow" advClick="0" advTm="53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Implications of Adolescent Brain Development for Juvenile Justice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34" y="1641307"/>
            <a:ext cx="2818732" cy="281873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474"/>
    </mc:Choice>
    <mc:Fallback xmlns="">
      <p:transition spd="slow" advClick="0" advTm="3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7.6|22.1|38|3.4|1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35.3"/>
</p:tagLst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</TotalTime>
  <Words>92</Words>
  <Application>Microsoft Macintosh PowerPoint</Application>
  <PresentationFormat>On-screen Show (16:9)</PresentationFormat>
  <Paragraphs>13</Paragraphs>
  <Slides>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Arial</vt:lpstr>
      <vt:lpstr>Simple Dark</vt:lpstr>
      <vt:lpstr>Adolescent Brain Science and Judicial Decisions</vt:lpstr>
      <vt:lpstr>Important Cases</vt:lpstr>
      <vt:lpstr>Two Main Components of the Brain: White Matter and Grey Matter</vt:lpstr>
      <vt:lpstr>Neural Sensitivity to Absolute and Relative Anticipated Rewards in Adolescents</vt:lpstr>
      <vt:lpstr>Age Differences in Whole Brain Activity</vt:lpstr>
      <vt:lpstr>Age Differences in Ventral Striatum Activity</vt:lpstr>
      <vt:lpstr>Implications of Adolescent Brain Development for Juvenile Justice</vt:lpstr>
    </vt:vector>
  </TitlesOfParts>
  <Manager/>
  <Company/>
  <LinksUpToDate>false</LinksUpToDate>
  <SharedDoc>false</SharedDoc>
  <HyperlinkBase/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Adolescent Brain Science and Judicial Decisions</dc:title>
  <dc:subject/>
  <dc:creator/>
  <cp:keywords/>
  <dc:description/>
  <cp:lastModifiedBy>Nana  Amoh</cp:lastModifiedBy>
  <cp:revision>30</cp:revision>
  <dcterms:modified xsi:type="dcterms:W3CDTF">2018-05-16T03:44:40Z</dcterms:modified>
  <cp:category/>
</cp:coreProperties>
</file>